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210" r:id="rId4"/>
    <p:sldId id="1211" r:id="rId5"/>
    <p:sldId id="1213" r:id="rId6"/>
    <p:sldId id="1231" r:id="rId7"/>
    <p:sldId id="1232" r:id="rId8"/>
    <p:sldId id="1233" r:id="rId9"/>
    <p:sldId id="1234" r:id="rId10"/>
    <p:sldId id="1235" r:id="rId11"/>
    <p:sldId id="1236" r:id="rId12"/>
    <p:sldId id="1237" r:id="rId13"/>
    <p:sldId id="1238" r:id="rId14"/>
    <p:sldId id="1230" r:id="rId15"/>
    <p:sldId id="1239" r:id="rId16"/>
    <p:sldId id="1240" r:id="rId17"/>
    <p:sldId id="1241" r:id="rId18"/>
    <p:sldId id="1242" r:id="rId19"/>
    <p:sldId id="1243" r:id="rId20"/>
    <p:sldId id="1244" r:id="rId21"/>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4D7D4-7445-4AD5-9178-16268FCD7B68}" v="1263" dt="2021-07-10T15:30:43.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102" d="100"/>
          <a:sy n="102" d="100"/>
        </p:scale>
        <p:origin x="13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9204D7D4-7445-4AD5-9178-16268FCD7B68}"/>
    <pc:docChg chg="undo custSel addSld delSld modSld">
      <pc:chgData name="Ed Godfrey" userId="61aa7c48ee0e3db0" providerId="LiveId" clId="{9204D7D4-7445-4AD5-9178-16268FCD7B68}" dt="2021-07-10T15:31:15.792" v="2012" actId="47"/>
      <pc:docMkLst>
        <pc:docMk/>
      </pc:docMkLst>
      <pc:sldChg chg="del">
        <pc:chgData name="Ed Godfrey" userId="61aa7c48ee0e3db0" providerId="LiveId" clId="{9204D7D4-7445-4AD5-9178-16268FCD7B68}" dt="2021-07-10T14:49:02.627" v="1" actId="47"/>
        <pc:sldMkLst>
          <pc:docMk/>
          <pc:sldMk cId="3528418805" sldId="1200"/>
        </pc:sldMkLst>
      </pc:sldChg>
      <pc:sldChg chg="modSp mod">
        <pc:chgData name="Ed Godfrey" userId="61aa7c48ee0e3db0" providerId="LiveId" clId="{9204D7D4-7445-4AD5-9178-16268FCD7B68}" dt="2021-07-10T14:48:10.346" v="0" actId="255"/>
        <pc:sldMkLst>
          <pc:docMk/>
          <pc:sldMk cId="536287559" sldId="1211"/>
        </pc:sldMkLst>
        <pc:spChg chg="mod">
          <ac:chgData name="Ed Godfrey" userId="61aa7c48ee0e3db0" providerId="LiveId" clId="{9204D7D4-7445-4AD5-9178-16268FCD7B68}" dt="2021-07-10T14:48:10.346" v="0" actId="255"/>
          <ac:spMkLst>
            <pc:docMk/>
            <pc:sldMk cId="536287559" sldId="1211"/>
            <ac:spMk id="2" creationId="{F08A2007-B9E6-48A8-9E5E-C98EDFD53C8F}"/>
          </ac:spMkLst>
        </pc:spChg>
      </pc:sldChg>
      <pc:sldChg chg="delSp modSp mod delAnim modAnim">
        <pc:chgData name="Ed Godfrey" userId="61aa7c48ee0e3db0" providerId="LiveId" clId="{9204D7D4-7445-4AD5-9178-16268FCD7B68}" dt="2021-07-10T15:15:59.968" v="1408" actId="6549"/>
        <pc:sldMkLst>
          <pc:docMk/>
          <pc:sldMk cId="832195759" sldId="1213"/>
        </pc:sldMkLst>
        <pc:spChg chg="mod">
          <ac:chgData name="Ed Godfrey" userId="61aa7c48ee0e3db0" providerId="LiveId" clId="{9204D7D4-7445-4AD5-9178-16268FCD7B68}" dt="2021-07-10T14:50:32.508" v="110" actId="5793"/>
          <ac:spMkLst>
            <pc:docMk/>
            <pc:sldMk cId="832195759" sldId="1213"/>
            <ac:spMk id="2" creationId="{F08A2007-B9E6-48A8-9E5E-C98EDFD53C8F}"/>
          </ac:spMkLst>
        </pc:spChg>
        <pc:spChg chg="mod">
          <ac:chgData name="Ed Godfrey" userId="61aa7c48ee0e3db0" providerId="LiveId" clId="{9204D7D4-7445-4AD5-9178-16268FCD7B68}" dt="2021-07-10T15:15:59.968" v="1408" actId="6549"/>
          <ac:spMkLst>
            <pc:docMk/>
            <pc:sldMk cId="832195759" sldId="1213"/>
            <ac:spMk id="3" creationId="{F6C638D0-C884-48CF-BE26-27EEF100FAF2}"/>
          </ac:spMkLst>
        </pc:spChg>
        <pc:spChg chg="mod">
          <ac:chgData name="Ed Godfrey" userId="61aa7c48ee0e3db0" providerId="LiveId" clId="{9204D7D4-7445-4AD5-9178-16268FCD7B68}" dt="2021-07-10T15:11:16.799" v="1199" actId="20577"/>
          <ac:spMkLst>
            <pc:docMk/>
            <pc:sldMk cId="832195759" sldId="1213"/>
            <ac:spMk id="4" creationId="{658337A9-750E-4514-8C3D-B25BE776AFCD}"/>
          </ac:spMkLst>
        </pc:spChg>
        <pc:spChg chg="del">
          <ac:chgData name="Ed Godfrey" userId="61aa7c48ee0e3db0" providerId="LiveId" clId="{9204D7D4-7445-4AD5-9178-16268FCD7B68}" dt="2021-07-10T14:54:12.002" v="511" actId="21"/>
          <ac:spMkLst>
            <pc:docMk/>
            <pc:sldMk cId="832195759" sldId="1213"/>
            <ac:spMk id="6" creationId="{7A4BFB7C-1EDD-488A-A9C7-9E8B438C11AF}"/>
          </ac:spMkLst>
        </pc:spChg>
      </pc:sldChg>
      <pc:sldChg chg="del">
        <pc:chgData name="Ed Godfrey" userId="61aa7c48ee0e3db0" providerId="LiveId" clId="{9204D7D4-7445-4AD5-9178-16268FCD7B68}" dt="2021-07-10T14:49:03.304" v="2" actId="47"/>
        <pc:sldMkLst>
          <pc:docMk/>
          <pc:sldMk cId="1244959134" sldId="1221"/>
        </pc:sldMkLst>
      </pc:sldChg>
      <pc:sldChg chg="del">
        <pc:chgData name="Ed Godfrey" userId="61aa7c48ee0e3db0" providerId="LiveId" clId="{9204D7D4-7445-4AD5-9178-16268FCD7B68}" dt="2021-07-10T14:49:05.734" v="3" actId="47"/>
        <pc:sldMkLst>
          <pc:docMk/>
          <pc:sldMk cId="1077998490" sldId="1222"/>
        </pc:sldMkLst>
      </pc:sldChg>
      <pc:sldChg chg="del">
        <pc:chgData name="Ed Godfrey" userId="61aa7c48ee0e3db0" providerId="LiveId" clId="{9204D7D4-7445-4AD5-9178-16268FCD7B68}" dt="2021-07-10T15:31:13.350" v="2006" actId="47"/>
        <pc:sldMkLst>
          <pc:docMk/>
          <pc:sldMk cId="4118784626" sldId="1223"/>
        </pc:sldMkLst>
      </pc:sldChg>
      <pc:sldChg chg="del">
        <pc:chgData name="Ed Godfrey" userId="61aa7c48ee0e3db0" providerId="LiveId" clId="{9204D7D4-7445-4AD5-9178-16268FCD7B68}" dt="2021-07-10T15:31:13.578" v="2007" actId="47"/>
        <pc:sldMkLst>
          <pc:docMk/>
          <pc:sldMk cId="4064352957" sldId="1224"/>
        </pc:sldMkLst>
      </pc:sldChg>
      <pc:sldChg chg="del">
        <pc:chgData name="Ed Godfrey" userId="61aa7c48ee0e3db0" providerId="LiveId" clId="{9204D7D4-7445-4AD5-9178-16268FCD7B68}" dt="2021-07-10T15:31:13.850" v="2008" actId="47"/>
        <pc:sldMkLst>
          <pc:docMk/>
          <pc:sldMk cId="1096183902" sldId="1225"/>
        </pc:sldMkLst>
      </pc:sldChg>
      <pc:sldChg chg="del">
        <pc:chgData name="Ed Godfrey" userId="61aa7c48ee0e3db0" providerId="LiveId" clId="{9204D7D4-7445-4AD5-9178-16268FCD7B68}" dt="2021-07-10T15:31:13.983" v="2009" actId="47"/>
        <pc:sldMkLst>
          <pc:docMk/>
          <pc:sldMk cId="1604858997" sldId="1226"/>
        </pc:sldMkLst>
      </pc:sldChg>
      <pc:sldChg chg="del">
        <pc:chgData name="Ed Godfrey" userId="61aa7c48ee0e3db0" providerId="LiveId" clId="{9204D7D4-7445-4AD5-9178-16268FCD7B68}" dt="2021-07-10T15:31:14.553" v="2010" actId="47"/>
        <pc:sldMkLst>
          <pc:docMk/>
          <pc:sldMk cId="1728135088" sldId="1227"/>
        </pc:sldMkLst>
      </pc:sldChg>
      <pc:sldChg chg="del">
        <pc:chgData name="Ed Godfrey" userId="61aa7c48ee0e3db0" providerId="LiveId" clId="{9204D7D4-7445-4AD5-9178-16268FCD7B68}" dt="2021-07-10T15:31:14.880" v="2011" actId="47"/>
        <pc:sldMkLst>
          <pc:docMk/>
          <pc:sldMk cId="4156388663" sldId="1228"/>
        </pc:sldMkLst>
      </pc:sldChg>
      <pc:sldChg chg="del">
        <pc:chgData name="Ed Godfrey" userId="61aa7c48ee0e3db0" providerId="LiveId" clId="{9204D7D4-7445-4AD5-9178-16268FCD7B68}" dt="2021-07-10T15:31:15.792" v="2012" actId="47"/>
        <pc:sldMkLst>
          <pc:docMk/>
          <pc:sldMk cId="2360770383" sldId="1229"/>
        </pc:sldMkLst>
      </pc:sldChg>
      <pc:sldChg chg="modSp add mod">
        <pc:chgData name="Ed Godfrey" userId="61aa7c48ee0e3db0" providerId="LiveId" clId="{9204D7D4-7445-4AD5-9178-16268FCD7B68}" dt="2021-07-10T15:22:21.151" v="1658" actId="20577"/>
        <pc:sldMkLst>
          <pc:docMk/>
          <pc:sldMk cId="1391325454" sldId="1230"/>
        </pc:sldMkLst>
        <pc:spChg chg="mod">
          <ac:chgData name="Ed Godfrey" userId="61aa7c48ee0e3db0" providerId="LiveId" clId="{9204D7D4-7445-4AD5-9178-16268FCD7B68}" dt="2021-07-10T15:22:21.151" v="1658" actId="20577"/>
          <ac:spMkLst>
            <pc:docMk/>
            <pc:sldMk cId="1391325454" sldId="1230"/>
            <ac:spMk id="2" creationId="{F08A2007-B9E6-48A8-9E5E-C98EDFD53C8F}"/>
          </ac:spMkLst>
        </pc:spChg>
        <pc:spChg chg="mod">
          <ac:chgData name="Ed Godfrey" userId="61aa7c48ee0e3db0" providerId="LiveId" clId="{9204D7D4-7445-4AD5-9178-16268FCD7B68}" dt="2021-07-10T15:22:07.318" v="1654" actId="20577"/>
          <ac:spMkLst>
            <pc:docMk/>
            <pc:sldMk cId="1391325454" sldId="1230"/>
            <ac:spMk id="3" creationId="{F6C638D0-C884-48CF-BE26-27EEF100FAF2}"/>
          </ac:spMkLst>
        </pc:spChg>
      </pc:sldChg>
      <pc:sldChg chg="modSp add mod">
        <pc:chgData name="Ed Godfrey" userId="61aa7c48ee0e3db0" providerId="LiveId" clId="{9204D7D4-7445-4AD5-9178-16268FCD7B68}" dt="2021-07-10T15:06:05.713" v="1043" actId="6549"/>
        <pc:sldMkLst>
          <pc:docMk/>
          <pc:sldMk cId="4189509145" sldId="1231"/>
        </pc:sldMkLst>
        <pc:spChg chg="mod">
          <ac:chgData name="Ed Godfrey" userId="61aa7c48ee0e3db0" providerId="LiveId" clId="{9204D7D4-7445-4AD5-9178-16268FCD7B68}" dt="2021-07-10T15:06:05.713" v="1043" actId="6549"/>
          <ac:spMkLst>
            <pc:docMk/>
            <pc:sldMk cId="4189509145" sldId="1231"/>
            <ac:spMk id="2" creationId="{F08A2007-B9E6-48A8-9E5E-C98EDFD53C8F}"/>
          </ac:spMkLst>
        </pc:spChg>
        <pc:spChg chg="mod">
          <ac:chgData name="Ed Godfrey" userId="61aa7c48ee0e3db0" providerId="LiveId" clId="{9204D7D4-7445-4AD5-9178-16268FCD7B68}" dt="2021-07-10T15:01:42.410" v="843" actId="20577"/>
          <ac:spMkLst>
            <pc:docMk/>
            <pc:sldMk cId="4189509145" sldId="1231"/>
            <ac:spMk id="3" creationId="{F6C638D0-C884-48CF-BE26-27EEF100FAF2}"/>
          </ac:spMkLst>
        </pc:spChg>
      </pc:sldChg>
      <pc:sldChg chg="modSp add mod">
        <pc:chgData name="Ed Godfrey" userId="61aa7c48ee0e3db0" providerId="LiveId" clId="{9204D7D4-7445-4AD5-9178-16268FCD7B68}" dt="2021-07-10T15:07:02.818" v="1055" actId="20577"/>
        <pc:sldMkLst>
          <pc:docMk/>
          <pc:sldMk cId="3331435306" sldId="1232"/>
        </pc:sldMkLst>
        <pc:spChg chg="mod">
          <ac:chgData name="Ed Godfrey" userId="61aa7c48ee0e3db0" providerId="LiveId" clId="{9204D7D4-7445-4AD5-9178-16268FCD7B68}" dt="2021-07-10T15:06:58.625" v="1046" actId="255"/>
          <ac:spMkLst>
            <pc:docMk/>
            <pc:sldMk cId="3331435306" sldId="1232"/>
            <ac:spMk id="2" creationId="{F08A2007-B9E6-48A8-9E5E-C98EDFD53C8F}"/>
          </ac:spMkLst>
        </pc:spChg>
        <pc:spChg chg="mod">
          <ac:chgData name="Ed Godfrey" userId="61aa7c48ee0e3db0" providerId="LiveId" clId="{9204D7D4-7445-4AD5-9178-16268FCD7B68}" dt="2021-07-10T15:07:02.818" v="1055" actId="20577"/>
          <ac:spMkLst>
            <pc:docMk/>
            <pc:sldMk cId="3331435306" sldId="1232"/>
            <ac:spMk id="3" creationId="{F6C638D0-C884-48CF-BE26-27EEF100FAF2}"/>
          </ac:spMkLst>
        </pc:spChg>
      </pc:sldChg>
      <pc:sldChg chg="modSp add mod">
        <pc:chgData name="Ed Godfrey" userId="61aa7c48ee0e3db0" providerId="LiveId" clId="{9204D7D4-7445-4AD5-9178-16268FCD7B68}" dt="2021-07-10T15:08:10.702" v="1070" actId="20577"/>
        <pc:sldMkLst>
          <pc:docMk/>
          <pc:sldMk cId="3475356659" sldId="1233"/>
        </pc:sldMkLst>
        <pc:spChg chg="mod">
          <ac:chgData name="Ed Godfrey" userId="61aa7c48ee0e3db0" providerId="LiveId" clId="{9204D7D4-7445-4AD5-9178-16268FCD7B68}" dt="2021-07-10T15:08:03.021" v="1058" actId="255"/>
          <ac:spMkLst>
            <pc:docMk/>
            <pc:sldMk cId="3475356659" sldId="1233"/>
            <ac:spMk id="2" creationId="{F08A2007-B9E6-48A8-9E5E-C98EDFD53C8F}"/>
          </ac:spMkLst>
        </pc:spChg>
        <pc:spChg chg="mod">
          <ac:chgData name="Ed Godfrey" userId="61aa7c48ee0e3db0" providerId="LiveId" clId="{9204D7D4-7445-4AD5-9178-16268FCD7B68}" dt="2021-07-10T15:08:10.702" v="1070" actId="20577"/>
          <ac:spMkLst>
            <pc:docMk/>
            <pc:sldMk cId="3475356659" sldId="1233"/>
            <ac:spMk id="3" creationId="{F6C638D0-C884-48CF-BE26-27EEF100FAF2}"/>
          </ac:spMkLst>
        </pc:spChg>
      </pc:sldChg>
      <pc:sldChg chg="modSp add modAnim">
        <pc:chgData name="Ed Godfrey" userId="61aa7c48ee0e3db0" providerId="LiveId" clId="{9204D7D4-7445-4AD5-9178-16268FCD7B68}" dt="2021-07-10T15:16:06.586" v="1409" actId="6549"/>
        <pc:sldMkLst>
          <pc:docMk/>
          <pc:sldMk cId="1343318475" sldId="1234"/>
        </pc:sldMkLst>
        <pc:spChg chg="mod">
          <ac:chgData name="Ed Godfrey" userId="61aa7c48ee0e3db0" providerId="LiveId" clId="{9204D7D4-7445-4AD5-9178-16268FCD7B68}" dt="2021-07-10T15:16:06.586" v="1409" actId="6549"/>
          <ac:spMkLst>
            <pc:docMk/>
            <pc:sldMk cId="1343318475" sldId="1234"/>
            <ac:spMk id="3" creationId="{F6C638D0-C884-48CF-BE26-27EEF100FAF2}"/>
          </ac:spMkLst>
        </pc:spChg>
        <pc:spChg chg="mod">
          <ac:chgData name="Ed Godfrey" userId="61aa7c48ee0e3db0" providerId="LiveId" clId="{9204D7D4-7445-4AD5-9178-16268FCD7B68}" dt="2021-07-10T15:12:03.145" v="1200" actId="20577"/>
          <ac:spMkLst>
            <pc:docMk/>
            <pc:sldMk cId="1343318475" sldId="1234"/>
            <ac:spMk id="4" creationId="{658337A9-750E-4514-8C3D-B25BE776AFCD}"/>
          </ac:spMkLst>
        </pc:spChg>
      </pc:sldChg>
      <pc:sldChg chg="modSp add mod">
        <pc:chgData name="Ed Godfrey" userId="61aa7c48ee0e3db0" providerId="LiveId" clId="{9204D7D4-7445-4AD5-9178-16268FCD7B68}" dt="2021-07-10T15:13:37.791" v="1329" actId="20577"/>
        <pc:sldMkLst>
          <pc:docMk/>
          <pc:sldMk cId="1726854622" sldId="1235"/>
        </pc:sldMkLst>
        <pc:spChg chg="mod">
          <ac:chgData name="Ed Godfrey" userId="61aa7c48ee0e3db0" providerId="LiveId" clId="{9204D7D4-7445-4AD5-9178-16268FCD7B68}" dt="2021-07-10T15:13:30.369" v="1309" actId="20577"/>
          <ac:spMkLst>
            <pc:docMk/>
            <pc:sldMk cId="1726854622" sldId="1235"/>
            <ac:spMk id="2" creationId="{F08A2007-B9E6-48A8-9E5E-C98EDFD53C8F}"/>
          </ac:spMkLst>
        </pc:spChg>
        <pc:spChg chg="mod">
          <ac:chgData name="Ed Godfrey" userId="61aa7c48ee0e3db0" providerId="LiveId" clId="{9204D7D4-7445-4AD5-9178-16268FCD7B68}" dt="2021-07-10T15:13:37.791" v="1329" actId="20577"/>
          <ac:spMkLst>
            <pc:docMk/>
            <pc:sldMk cId="1726854622" sldId="1235"/>
            <ac:spMk id="3" creationId="{F6C638D0-C884-48CF-BE26-27EEF100FAF2}"/>
          </ac:spMkLst>
        </pc:spChg>
      </pc:sldChg>
      <pc:sldChg chg="modSp add mod">
        <pc:chgData name="Ed Godfrey" userId="61aa7c48ee0e3db0" providerId="LiveId" clId="{9204D7D4-7445-4AD5-9178-16268FCD7B68}" dt="2021-07-10T15:14:34.445" v="1341" actId="20577"/>
        <pc:sldMkLst>
          <pc:docMk/>
          <pc:sldMk cId="269583305" sldId="1236"/>
        </pc:sldMkLst>
        <pc:spChg chg="mod">
          <ac:chgData name="Ed Godfrey" userId="61aa7c48ee0e3db0" providerId="LiveId" clId="{9204D7D4-7445-4AD5-9178-16268FCD7B68}" dt="2021-07-10T15:14:25.623" v="1332" actId="255"/>
          <ac:spMkLst>
            <pc:docMk/>
            <pc:sldMk cId="269583305" sldId="1236"/>
            <ac:spMk id="2" creationId="{F08A2007-B9E6-48A8-9E5E-C98EDFD53C8F}"/>
          </ac:spMkLst>
        </pc:spChg>
        <pc:spChg chg="mod">
          <ac:chgData name="Ed Godfrey" userId="61aa7c48ee0e3db0" providerId="LiveId" clId="{9204D7D4-7445-4AD5-9178-16268FCD7B68}" dt="2021-07-10T15:14:34.445" v="1341" actId="20577"/>
          <ac:spMkLst>
            <pc:docMk/>
            <pc:sldMk cId="269583305" sldId="1236"/>
            <ac:spMk id="3" creationId="{F6C638D0-C884-48CF-BE26-27EEF100FAF2}"/>
          </ac:spMkLst>
        </pc:spChg>
      </pc:sldChg>
      <pc:sldChg chg="addSp delSp modSp add mod modAnim">
        <pc:chgData name="Ed Godfrey" userId="61aa7c48ee0e3db0" providerId="LiveId" clId="{9204D7D4-7445-4AD5-9178-16268FCD7B68}" dt="2021-07-10T15:19:04.840" v="1528" actId="20577"/>
        <pc:sldMkLst>
          <pc:docMk/>
          <pc:sldMk cId="3752294929" sldId="1237"/>
        </pc:sldMkLst>
        <pc:spChg chg="mod">
          <ac:chgData name="Ed Godfrey" userId="61aa7c48ee0e3db0" providerId="LiveId" clId="{9204D7D4-7445-4AD5-9178-16268FCD7B68}" dt="2021-07-10T15:16:48.360" v="1418" actId="2711"/>
          <ac:spMkLst>
            <pc:docMk/>
            <pc:sldMk cId="3752294929" sldId="1237"/>
            <ac:spMk id="2" creationId="{F08A2007-B9E6-48A8-9E5E-C98EDFD53C8F}"/>
          </ac:spMkLst>
        </pc:spChg>
        <pc:spChg chg="mod">
          <ac:chgData name="Ed Godfrey" userId="61aa7c48ee0e3db0" providerId="LiveId" clId="{9204D7D4-7445-4AD5-9178-16268FCD7B68}" dt="2021-07-10T15:17:13.229" v="1421" actId="20577"/>
          <ac:spMkLst>
            <pc:docMk/>
            <pc:sldMk cId="3752294929" sldId="1237"/>
            <ac:spMk id="3" creationId="{F6C638D0-C884-48CF-BE26-27EEF100FAF2}"/>
          </ac:spMkLst>
        </pc:spChg>
        <pc:spChg chg="mod">
          <ac:chgData name="Ed Godfrey" userId="61aa7c48ee0e3db0" providerId="LiveId" clId="{9204D7D4-7445-4AD5-9178-16268FCD7B68}" dt="2021-07-10T15:19:04.840" v="1528" actId="20577"/>
          <ac:spMkLst>
            <pc:docMk/>
            <pc:sldMk cId="3752294929" sldId="1237"/>
            <ac:spMk id="4" creationId="{658337A9-750E-4514-8C3D-B25BE776AFCD}"/>
          </ac:spMkLst>
        </pc:spChg>
        <pc:spChg chg="add del mod">
          <ac:chgData name="Ed Godfrey" userId="61aa7c48ee0e3db0" providerId="LiveId" clId="{9204D7D4-7445-4AD5-9178-16268FCD7B68}" dt="2021-07-10T15:18:33.755" v="1506"/>
          <ac:spMkLst>
            <pc:docMk/>
            <pc:sldMk cId="3752294929" sldId="1237"/>
            <ac:spMk id="5" creationId="{D59BD536-A5AF-4B13-9253-83775A50F74D}"/>
          </ac:spMkLst>
        </pc:spChg>
      </pc:sldChg>
      <pc:sldChg chg="modSp add mod modAnim">
        <pc:chgData name="Ed Godfrey" userId="61aa7c48ee0e3db0" providerId="LiveId" clId="{9204D7D4-7445-4AD5-9178-16268FCD7B68}" dt="2021-07-10T15:20:59.597" v="1645" actId="20577"/>
        <pc:sldMkLst>
          <pc:docMk/>
          <pc:sldMk cId="2584277050" sldId="1238"/>
        </pc:sldMkLst>
        <pc:spChg chg="mod">
          <ac:chgData name="Ed Godfrey" userId="61aa7c48ee0e3db0" providerId="LiveId" clId="{9204D7D4-7445-4AD5-9178-16268FCD7B68}" dt="2021-07-10T15:20:59.597" v="1645" actId="20577"/>
          <ac:spMkLst>
            <pc:docMk/>
            <pc:sldMk cId="2584277050" sldId="1238"/>
            <ac:spMk id="4" creationId="{658337A9-750E-4514-8C3D-B25BE776AFCD}"/>
          </ac:spMkLst>
        </pc:spChg>
      </pc:sldChg>
      <pc:sldChg chg="modSp add mod">
        <pc:chgData name="Ed Godfrey" userId="61aa7c48ee0e3db0" providerId="LiveId" clId="{9204D7D4-7445-4AD5-9178-16268FCD7B68}" dt="2021-07-10T15:24:05.385" v="1670" actId="20577"/>
        <pc:sldMkLst>
          <pc:docMk/>
          <pc:sldMk cId="1390421235" sldId="1239"/>
        </pc:sldMkLst>
        <pc:spChg chg="mod">
          <ac:chgData name="Ed Godfrey" userId="61aa7c48ee0e3db0" providerId="LiveId" clId="{9204D7D4-7445-4AD5-9178-16268FCD7B68}" dt="2021-07-10T15:24:00.074" v="1662" actId="113"/>
          <ac:spMkLst>
            <pc:docMk/>
            <pc:sldMk cId="1390421235" sldId="1239"/>
            <ac:spMk id="2" creationId="{F08A2007-B9E6-48A8-9E5E-C98EDFD53C8F}"/>
          </ac:spMkLst>
        </pc:spChg>
        <pc:spChg chg="mod">
          <ac:chgData name="Ed Godfrey" userId="61aa7c48ee0e3db0" providerId="LiveId" clId="{9204D7D4-7445-4AD5-9178-16268FCD7B68}" dt="2021-07-10T15:24:05.385" v="1670" actId="20577"/>
          <ac:spMkLst>
            <pc:docMk/>
            <pc:sldMk cId="1390421235" sldId="1239"/>
            <ac:spMk id="3" creationId="{F6C638D0-C884-48CF-BE26-27EEF100FAF2}"/>
          </ac:spMkLst>
        </pc:spChg>
      </pc:sldChg>
      <pc:sldChg chg="modSp add mod">
        <pc:chgData name="Ed Godfrey" userId="61aa7c48ee0e3db0" providerId="LiveId" clId="{9204D7D4-7445-4AD5-9178-16268FCD7B68}" dt="2021-07-10T15:25:24.591" v="1682" actId="20577"/>
        <pc:sldMkLst>
          <pc:docMk/>
          <pc:sldMk cId="1429372861" sldId="1240"/>
        </pc:sldMkLst>
        <pc:spChg chg="mod">
          <ac:chgData name="Ed Godfrey" userId="61aa7c48ee0e3db0" providerId="LiveId" clId="{9204D7D4-7445-4AD5-9178-16268FCD7B68}" dt="2021-07-10T15:25:18.957" v="1677" actId="947"/>
          <ac:spMkLst>
            <pc:docMk/>
            <pc:sldMk cId="1429372861" sldId="1240"/>
            <ac:spMk id="2" creationId="{F08A2007-B9E6-48A8-9E5E-C98EDFD53C8F}"/>
          </ac:spMkLst>
        </pc:spChg>
        <pc:spChg chg="mod">
          <ac:chgData name="Ed Godfrey" userId="61aa7c48ee0e3db0" providerId="LiveId" clId="{9204D7D4-7445-4AD5-9178-16268FCD7B68}" dt="2021-07-10T15:25:24.591" v="1682" actId="20577"/>
          <ac:spMkLst>
            <pc:docMk/>
            <pc:sldMk cId="1429372861" sldId="1240"/>
            <ac:spMk id="3" creationId="{F6C638D0-C884-48CF-BE26-27EEF100FAF2}"/>
          </ac:spMkLst>
        </pc:spChg>
      </pc:sldChg>
      <pc:sldChg chg="modSp add mod modAnim">
        <pc:chgData name="Ed Godfrey" userId="61aa7c48ee0e3db0" providerId="LiveId" clId="{9204D7D4-7445-4AD5-9178-16268FCD7B68}" dt="2021-07-10T15:28:45.567" v="1965"/>
        <pc:sldMkLst>
          <pc:docMk/>
          <pc:sldMk cId="2982714931" sldId="1241"/>
        </pc:sldMkLst>
        <pc:spChg chg="mod">
          <ac:chgData name="Ed Godfrey" userId="61aa7c48ee0e3db0" providerId="LiveId" clId="{9204D7D4-7445-4AD5-9178-16268FCD7B68}" dt="2021-07-10T15:26:32.504" v="1774"/>
          <ac:spMkLst>
            <pc:docMk/>
            <pc:sldMk cId="2982714931" sldId="1241"/>
            <ac:spMk id="2" creationId="{F08A2007-B9E6-48A8-9E5E-C98EDFD53C8F}"/>
          </ac:spMkLst>
        </pc:spChg>
        <pc:spChg chg="mod">
          <ac:chgData name="Ed Godfrey" userId="61aa7c48ee0e3db0" providerId="LiveId" clId="{9204D7D4-7445-4AD5-9178-16268FCD7B68}" dt="2021-07-10T15:26:18.892" v="1773" actId="20577"/>
          <ac:spMkLst>
            <pc:docMk/>
            <pc:sldMk cId="2982714931" sldId="1241"/>
            <ac:spMk id="3" creationId="{F6C638D0-C884-48CF-BE26-27EEF100FAF2}"/>
          </ac:spMkLst>
        </pc:spChg>
        <pc:spChg chg="mod">
          <ac:chgData name="Ed Godfrey" userId="61aa7c48ee0e3db0" providerId="LiveId" clId="{9204D7D4-7445-4AD5-9178-16268FCD7B68}" dt="2021-07-10T15:28:20.697" v="1939" actId="20577"/>
          <ac:spMkLst>
            <pc:docMk/>
            <pc:sldMk cId="2982714931" sldId="1241"/>
            <ac:spMk id="4" creationId="{658337A9-750E-4514-8C3D-B25BE776AFCD}"/>
          </ac:spMkLst>
        </pc:spChg>
      </pc:sldChg>
      <pc:sldChg chg="modSp add mod">
        <pc:chgData name="Ed Godfrey" userId="61aa7c48ee0e3db0" providerId="LiveId" clId="{9204D7D4-7445-4AD5-9178-16268FCD7B68}" dt="2021-07-10T15:29:36.366" v="1987" actId="115"/>
        <pc:sldMkLst>
          <pc:docMk/>
          <pc:sldMk cId="4240781771" sldId="1242"/>
        </pc:sldMkLst>
        <pc:spChg chg="mod">
          <ac:chgData name="Ed Godfrey" userId="61aa7c48ee0e3db0" providerId="LiveId" clId="{9204D7D4-7445-4AD5-9178-16268FCD7B68}" dt="2021-07-10T15:29:36.366" v="1987" actId="115"/>
          <ac:spMkLst>
            <pc:docMk/>
            <pc:sldMk cId="4240781771" sldId="1242"/>
            <ac:spMk id="2" creationId="{F08A2007-B9E6-48A8-9E5E-C98EDFD53C8F}"/>
          </ac:spMkLst>
        </pc:spChg>
        <pc:spChg chg="mod">
          <ac:chgData name="Ed Godfrey" userId="61aa7c48ee0e3db0" providerId="LiveId" clId="{9204D7D4-7445-4AD5-9178-16268FCD7B68}" dt="2021-07-10T15:29:28.678" v="1986" actId="20577"/>
          <ac:spMkLst>
            <pc:docMk/>
            <pc:sldMk cId="4240781771" sldId="1242"/>
            <ac:spMk id="3" creationId="{F6C638D0-C884-48CF-BE26-27EEF100FAF2}"/>
          </ac:spMkLst>
        </pc:spChg>
      </pc:sldChg>
      <pc:sldChg chg="modSp add mod">
        <pc:chgData name="Ed Godfrey" userId="61aa7c48ee0e3db0" providerId="LiveId" clId="{9204D7D4-7445-4AD5-9178-16268FCD7B68}" dt="2021-07-10T15:29:57.861" v="2004" actId="20577"/>
        <pc:sldMkLst>
          <pc:docMk/>
          <pc:sldMk cId="1923922064" sldId="1243"/>
        </pc:sldMkLst>
        <pc:spChg chg="mod">
          <ac:chgData name="Ed Godfrey" userId="61aa7c48ee0e3db0" providerId="LiveId" clId="{9204D7D4-7445-4AD5-9178-16268FCD7B68}" dt="2021-07-10T15:29:50.704" v="1990" actId="113"/>
          <ac:spMkLst>
            <pc:docMk/>
            <pc:sldMk cId="1923922064" sldId="1243"/>
            <ac:spMk id="2" creationId="{F08A2007-B9E6-48A8-9E5E-C98EDFD53C8F}"/>
          </ac:spMkLst>
        </pc:spChg>
        <pc:spChg chg="mod">
          <ac:chgData name="Ed Godfrey" userId="61aa7c48ee0e3db0" providerId="LiveId" clId="{9204D7D4-7445-4AD5-9178-16268FCD7B68}" dt="2021-07-10T15:29:57.861" v="2004" actId="20577"/>
          <ac:spMkLst>
            <pc:docMk/>
            <pc:sldMk cId="1923922064" sldId="1243"/>
            <ac:spMk id="3" creationId="{F6C638D0-C884-48CF-BE26-27EEF100FAF2}"/>
          </ac:spMkLst>
        </pc:spChg>
      </pc:sldChg>
      <pc:sldChg chg="add">
        <pc:chgData name="Ed Godfrey" userId="61aa7c48ee0e3db0" providerId="LiveId" clId="{9204D7D4-7445-4AD5-9178-16268FCD7B68}" dt="2021-07-10T15:30:43.082" v="2005"/>
        <pc:sldMkLst>
          <pc:docMk/>
          <pc:sldMk cId="1384977290" sldId="124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7/11/2021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7/11/2021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7/11/2021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7/11/2021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7/11/2021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7/11/2021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7/11/2021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July  11,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3274800"/>
            <a:ext cx="6113721" cy="1446550"/>
          </a:xfrm>
          <a:prstGeom prst="rect">
            <a:avLst/>
          </a:prstGeom>
          <a:noFill/>
        </p:spPr>
        <p:txBody>
          <a:bodyPr wrap="square" rtlCol="0">
            <a:spAutoFit/>
          </a:bodyPr>
          <a:lstStyle/>
          <a:p>
            <a:pPr algn="ctr"/>
            <a:r>
              <a:rPr lang="en-US" sz="3200" dirty="0"/>
              <a:t>Striving Toward Sanctification</a:t>
            </a:r>
          </a:p>
          <a:p>
            <a:pPr algn="ctr"/>
            <a:r>
              <a:rPr lang="en-US" sz="2800" i="1" dirty="0"/>
              <a:t>1 Thessalonians 4:9-12 </a:t>
            </a:r>
          </a:p>
          <a:p>
            <a:pPr algn="ctr"/>
            <a:r>
              <a:rPr lang="en-US" sz="2800" i="1" dirty="0"/>
              <a:t>(Part 3 – Our Purpose)</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3:12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May the Lord cause you to increase and abound in love for one another and for all men.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68546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Thessalonians 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We ought always to give thanks to God for you, brethren, as is only fitting, because your faith is greatly enlarged, and the love of each one of you toward one another grows ever greater…</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5833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200" b="1" cap="none" dirty="0">
                <a:solidFill>
                  <a:srgbClr val="92D050"/>
                </a:solidFill>
              </a:rPr>
              <a:t>II.   Believers are to be engaged in productive work </a:t>
            </a:r>
            <a:r>
              <a:rPr lang="en-US" sz="3200" b="1" cap="none" baseline="30000" dirty="0">
                <a:solidFill>
                  <a:srgbClr val="92D050"/>
                </a:solidFill>
              </a:rPr>
              <a:t>(4:11)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0" marR="0" algn="just">
              <a:spcBef>
                <a:spcPts val="0"/>
              </a:spcBef>
              <a:spcAft>
                <a:spcPts val="0"/>
              </a:spcAft>
            </a:pPr>
            <a:r>
              <a:rPr lang="en-US" sz="1800" i="1" dirty="0">
                <a:effectLst/>
                <a:ea typeface="Times New Roman" panose="02020603050405020304" pitchFamily="18" charset="0"/>
              </a:rPr>
              <a:t>and to make it your ambition to lead a quiet life and attend to your own business and work with your hands, just as we commanded you</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860462"/>
            <a:ext cx="11590636" cy="2031325"/>
          </a:xfrm>
          <a:prstGeom prst="rect">
            <a:avLst/>
          </a:prstGeom>
          <a:noFill/>
        </p:spPr>
        <p:txBody>
          <a:bodyPr wrap="square" rtlCol="0">
            <a:spAutoFit/>
          </a:bodyPr>
          <a:lstStyle/>
          <a:p>
            <a:pPr marL="457200" marR="0" lvl="0" indent="-457200" algn="just">
              <a:spcBef>
                <a:spcPts val="0"/>
              </a:spcBef>
              <a:spcAft>
                <a:spcPts val="0"/>
              </a:spcAft>
              <a:buAutoNum type="alphaUcPeriod"/>
            </a:pPr>
            <a:r>
              <a:rPr lang="en-US" sz="2400" b="1" dirty="0">
                <a:effectLst/>
                <a:latin typeface="Arial" panose="020B0604020202020204" pitchFamily="34" charset="0"/>
                <a:ea typeface="Calibri" panose="020F0502020204030204" pitchFamily="34" charset="0"/>
                <a:cs typeface="Times New Roman" panose="02020603050405020304" pitchFamily="18" charset="0"/>
              </a:rPr>
              <a:t>Believers are called to live a “quiet” life (11a)</a:t>
            </a:r>
            <a:endParaRPr lang="en-US" sz="2400" b="1" dirty="0">
              <a:latin typeface="Arial" panose="020B060402020202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2400" b="1"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US" i="1" dirty="0"/>
              <a:t>1 First of all, then, I urge that entreaties and prayers, petitions and thanksgivings, be made on behalf of all men, 2 for kings and all who are in authority, so that we may lead a </a:t>
            </a:r>
            <a:r>
              <a:rPr lang="en-US" i="1" u="sng" dirty="0"/>
              <a:t>tranquil</a:t>
            </a:r>
            <a:r>
              <a:rPr lang="en-US" i="1" dirty="0"/>
              <a:t> and </a:t>
            </a:r>
            <a:r>
              <a:rPr lang="en-US" i="1" u="sng" dirty="0"/>
              <a:t>quiet</a:t>
            </a:r>
            <a:r>
              <a:rPr lang="en-US" i="1" dirty="0"/>
              <a:t> life in all godliness and dignity (2 Timothy 2:1-2).</a:t>
            </a:r>
            <a:endParaRPr lang="en-US" dirty="0"/>
          </a:p>
          <a:p>
            <a:pPr marR="0" lvl="0" algn="just">
              <a:spcBef>
                <a:spcPts val="0"/>
              </a:spcBef>
              <a:spcAft>
                <a:spcPts val="0"/>
              </a:spcAft>
            </a:pPr>
            <a:endParaRPr lang="en-US" sz="24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2949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200" b="1" cap="none" dirty="0">
                <a:solidFill>
                  <a:srgbClr val="92D050"/>
                </a:solidFill>
              </a:rPr>
              <a:t>II.   Believers are to be engaged in productive work </a:t>
            </a:r>
            <a:r>
              <a:rPr lang="en-US" sz="3200" b="1" cap="none" baseline="30000" dirty="0">
                <a:solidFill>
                  <a:srgbClr val="92D050"/>
                </a:solidFill>
              </a:rPr>
              <a:t>(4:11)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0" marR="0" algn="just">
              <a:spcBef>
                <a:spcPts val="0"/>
              </a:spcBef>
              <a:spcAft>
                <a:spcPts val="0"/>
              </a:spcAft>
            </a:pPr>
            <a:r>
              <a:rPr lang="en-US" sz="1800" i="1" dirty="0">
                <a:effectLst/>
                <a:ea typeface="Times New Roman" panose="02020603050405020304" pitchFamily="18" charset="0"/>
              </a:rPr>
              <a:t>and to make it your ambition to lead a quiet life and attend to your own business and work with your hands, just as we commanded you</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00682" y="1892360"/>
            <a:ext cx="11590636" cy="1200329"/>
          </a:xfrm>
          <a:prstGeom prst="rect">
            <a:avLst/>
          </a:prstGeom>
          <a:noFill/>
        </p:spPr>
        <p:txBody>
          <a:bodyPr wrap="square" rtlCol="0">
            <a:spAutoFit/>
          </a:bodyPr>
          <a:lstStyle/>
          <a:p>
            <a:pPr marL="457200" marR="0" lvl="0" indent="-457200" algn="just">
              <a:spcBef>
                <a:spcPts val="0"/>
              </a:spcBef>
              <a:spcAft>
                <a:spcPts val="0"/>
              </a:spcAft>
              <a:buAutoNum type="alphaUcPeriod"/>
            </a:pPr>
            <a:r>
              <a:rPr lang="en-US" sz="2400" b="1" dirty="0">
                <a:effectLst/>
                <a:latin typeface="Arial" panose="020B0604020202020204" pitchFamily="34" charset="0"/>
                <a:ea typeface="Calibri" panose="020F0502020204030204" pitchFamily="34" charset="0"/>
                <a:cs typeface="Times New Roman" panose="02020603050405020304" pitchFamily="18" charset="0"/>
              </a:rPr>
              <a:t>Believers are called to live a quiet life (11a)</a:t>
            </a:r>
            <a:endParaRPr lang="en-US" sz="2400" b="1" dirty="0">
              <a:latin typeface="Arial" panose="020B0604020202020204" pitchFamily="34" charset="0"/>
              <a:ea typeface="Calibri" panose="020F0502020204030204" pitchFamily="34" charset="0"/>
              <a:cs typeface="Times New Roman" panose="02020603050405020304" pitchFamily="18" charset="0"/>
            </a:endParaRPr>
          </a:p>
          <a:p>
            <a:pPr marL="457200" marR="0" lvl="0" indent="-457200" algn="just">
              <a:spcBef>
                <a:spcPts val="0"/>
              </a:spcBef>
              <a:spcAft>
                <a:spcPts val="0"/>
              </a:spcAft>
              <a:buAutoNum type="alphaUcPeriod"/>
            </a:pPr>
            <a:r>
              <a:rPr lang="en-US" sz="2400" b="1" dirty="0">
                <a:latin typeface="Arial" panose="020B0604020202020204" pitchFamily="34" charset="0"/>
                <a:ea typeface="Calibri" panose="020F0502020204030204" pitchFamily="34" charset="0"/>
                <a:cs typeface="Times New Roman" panose="02020603050405020304" pitchFamily="18" charset="0"/>
              </a:rPr>
              <a:t>Believers are to attend to their own business (11b)</a:t>
            </a:r>
          </a:p>
          <a:p>
            <a:pPr marL="457200" marR="0" lvl="0" indent="-457200" algn="just">
              <a:spcBef>
                <a:spcPts val="0"/>
              </a:spcBef>
              <a:spcAft>
                <a:spcPts val="0"/>
              </a:spcAft>
              <a:buAutoNum type="alphaUcPeriod"/>
            </a:pPr>
            <a:r>
              <a:rPr lang="en-US" sz="2400" b="1" dirty="0">
                <a:latin typeface="Arial" panose="020B0604020202020204" pitchFamily="34" charset="0"/>
                <a:ea typeface="Calibri" panose="020F0502020204030204" pitchFamily="34" charset="0"/>
                <a:cs typeface="Times New Roman" panose="02020603050405020304" pitchFamily="18" charset="0"/>
              </a:rPr>
              <a:t>Believers are called to work with their own hands (11c)</a:t>
            </a:r>
          </a:p>
        </p:txBody>
      </p:sp>
    </p:spTree>
    <p:extLst>
      <p:ext uri="{BB962C8B-B14F-4D97-AF65-F5344CB8AC3E}">
        <p14:creationId xmlns:p14="http://schemas.microsoft.com/office/powerpoint/2010/main" val="25842770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Thessalonians 3:7-9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Arial" panose="020B0604020202020204" pitchFamily="34" charset="0"/>
              </a:rPr>
              <a:t>For you yourselves know how you ought to follow our example, because we did not act in an undisciplined manner among you, nor did we eat anyone's bread without paying for it, but with labor and hardship we kept working night and day so that we might not be a burden to any of you; not because we do not have the right to this, but in order to offer ourselves as a model for you, that you might follow our example.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13254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Thessalonians 3:11-12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Arial" panose="020B0604020202020204" pitchFamily="34" charset="0"/>
              </a:rPr>
              <a:t>11 For we hear that some among you are leading an undisciplined life, doing no work at all, but acting like busybodies. 12 Now such persons we command and exhort in the Lord Jesus Christ to work in quiet fashion and eat their own bread.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04212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Thessalonians 3:14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Arial" panose="020B0604020202020204" pitchFamily="34" charset="0"/>
              </a:rPr>
              <a:t>If anyone </a:t>
            </a:r>
            <a:r>
              <a:rPr lang="en-US" sz="3600" i="1" baseline="30000" dirty="0">
                <a:effectLst/>
                <a:latin typeface="Calibri" panose="020F0502020204030204" pitchFamily="34" charset="0"/>
                <a:ea typeface="Calibri" panose="020F0502020204030204" pitchFamily="34" charset="0"/>
                <a:cs typeface="Arial" panose="020B0604020202020204" pitchFamily="34" charset="0"/>
              </a:rPr>
              <a:t>[believer or not] </a:t>
            </a:r>
            <a:r>
              <a:rPr lang="en-US" sz="3600" i="1" dirty="0">
                <a:effectLst/>
                <a:latin typeface="Calibri" panose="020F0502020204030204" pitchFamily="34" charset="0"/>
                <a:ea typeface="Calibri" panose="020F0502020204030204" pitchFamily="34" charset="0"/>
                <a:cs typeface="Arial" panose="020B0604020202020204" pitchFamily="34" charset="0"/>
              </a:rPr>
              <a:t>does not obey our instruction in this letter, take special note of that person and do not associate with him </a:t>
            </a:r>
            <a:r>
              <a:rPr lang="en-US" sz="3600" i="1" baseline="30000" dirty="0">
                <a:effectLst/>
                <a:latin typeface="Calibri" panose="020F0502020204030204" pitchFamily="34" charset="0"/>
                <a:ea typeface="Calibri" panose="020F0502020204030204" pitchFamily="34" charset="0"/>
                <a:cs typeface="Arial" panose="020B0604020202020204" pitchFamily="34" charset="0"/>
              </a:rPr>
              <a:t>[do not glue yourself to such a one]</a:t>
            </a:r>
            <a:r>
              <a:rPr lang="en-US" sz="3600" i="1" dirty="0">
                <a:effectLst/>
                <a:latin typeface="Calibri" panose="020F0502020204030204" pitchFamily="34" charset="0"/>
                <a:ea typeface="Calibri" panose="020F0502020204030204" pitchFamily="34" charset="0"/>
                <a:cs typeface="Arial" panose="020B0604020202020204" pitchFamily="34" charset="0"/>
              </a:rPr>
              <a:t>, so that he will be put to shame.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93728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200" b="1" cap="none" dirty="0">
                <a:solidFill>
                  <a:srgbClr val="92D050"/>
                </a:solidFill>
              </a:rPr>
              <a:t>II.   Believers are to evangelize by sanctified living </a:t>
            </a:r>
            <a:r>
              <a:rPr lang="en-US" sz="3200" b="1" cap="none" baseline="30000" dirty="0">
                <a:solidFill>
                  <a:srgbClr val="92D050"/>
                </a:solidFill>
              </a:rPr>
              <a:t>(4:12)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9332"/>
          </a:xfrm>
          <a:prstGeom prst="rect">
            <a:avLst/>
          </a:prstGeom>
          <a:noFill/>
        </p:spPr>
        <p:txBody>
          <a:bodyPr wrap="square" rtlCol="0">
            <a:spAutoFit/>
          </a:bodyPr>
          <a:lstStyle/>
          <a:p>
            <a:pPr marL="0" marR="0" algn="just">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so that you will behave properly toward outsiders and not be in any need.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00682" y="1403260"/>
            <a:ext cx="11590636" cy="830997"/>
          </a:xfrm>
          <a:prstGeom prst="rect">
            <a:avLst/>
          </a:prstGeom>
          <a:noFill/>
        </p:spPr>
        <p:txBody>
          <a:bodyPr wrap="square" rtlCol="0">
            <a:spAutoFit/>
          </a:bodyPr>
          <a:lstStyle/>
          <a:p>
            <a:pPr marL="457200" marR="0" lvl="0" indent="-457200" algn="just">
              <a:spcBef>
                <a:spcPts val="0"/>
              </a:spcBef>
              <a:spcAft>
                <a:spcPts val="0"/>
              </a:spcAft>
              <a:buAutoNum type="alphaUcPeriod"/>
            </a:pPr>
            <a:r>
              <a:rPr lang="en-US" sz="2400" b="1" dirty="0">
                <a:effectLst/>
                <a:latin typeface="Arial" panose="020B0604020202020204" pitchFamily="34" charset="0"/>
                <a:ea typeface="Calibri" panose="020F0502020204030204" pitchFamily="34" charset="0"/>
                <a:cs typeface="Times New Roman" panose="02020603050405020304" pitchFamily="18" charset="0"/>
              </a:rPr>
              <a:t>Believers are to protect the testimony of the church (12a)</a:t>
            </a:r>
          </a:p>
          <a:p>
            <a:pPr marL="457200" marR="0" lvl="0" indent="-457200" algn="just">
              <a:spcBef>
                <a:spcPts val="0"/>
              </a:spcBef>
              <a:spcAft>
                <a:spcPts val="0"/>
              </a:spcAft>
              <a:buAutoNum type="alphaUcPeriod"/>
            </a:pPr>
            <a:r>
              <a:rPr lang="en-US" sz="2400" b="1" dirty="0">
                <a:latin typeface="Arial" panose="020B0604020202020204" pitchFamily="34" charset="0"/>
                <a:ea typeface="Calibri" panose="020F0502020204030204" pitchFamily="34" charset="0"/>
                <a:cs typeface="Times New Roman" panose="02020603050405020304" pitchFamily="18" charset="0"/>
              </a:rPr>
              <a:t>Believers are to provide for themselves (12a)</a:t>
            </a:r>
          </a:p>
        </p:txBody>
      </p:sp>
    </p:spTree>
    <p:extLst>
      <p:ext uri="{BB962C8B-B14F-4D97-AF65-F5344CB8AC3E}">
        <p14:creationId xmlns:p14="http://schemas.microsoft.com/office/powerpoint/2010/main" val="298271493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Ephesians 4:28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Arial" panose="020B0604020202020204" pitchFamily="34" charset="0"/>
              </a:rPr>
              <a:t>He who steals must steal no longer; but rather he must labor, performing with his own hands what is good, so that </a:t>
            </a:r>
            <a:r>
              <a:rPr lang="en-US" sz="3600" i="1" u="sng" dirty="0">
                <a:effectLst/>
                <a:latin typeface="Calibri" panose="020F0502020204030204" pitchFamily="34" charset="0"/>
                <a:ea typeface="Calibri" panose="020F0502020204030204" pitchFamily="34" charset="0"/>
                <a:cs typeface="Arial" panose="020B0604020202020204" pitchFamily="34" charset="0"/>
              </a:rPr>
              <a:t>he will have something to share</a:t>
            </a:r>
            <a:r>
              <a:rPr lang="en-US" sz="3600" i="1" dirty="0">
                <a:effectLst/>
                <a:latin typeface="Calibri" panose="020F0502020204030204" pitchFamily="34" charset="0"/>
                <a:ea typeface="Calibri" panose="020F0502020204030204" pitchFamily="34" charset="0"/>
                <a:cs typeface="Arial" panose="020B0604020202020204" pitchFamily="34" charset="0"/>
              </a:rPr>
              <a:t> with one who has need.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078177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2:8-9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Arial" panose="020B0604020202020204" pitchFamily="34" charset="0"/>
              </a:rPr>
              <a:t>8 Having so fond an affection for you, we were well-pleased to impart to you not only the gospel of God but also our own lives, because you had become very dear to us. 9 For you recall, brethren, our labor and hardship, how working night and day so as not to be a burden to any of you, we proclaimed to you the gospel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9220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34697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1 Finally then, brethren, we request and exhort you in the Lord Jesus, that as you received from us instruction as to how you ought to walk and please God (just as you actually do walk), that you excel still more. 2 For you know what commandments we gave you by the authority of the Lord Jesus. 3 For this is the will of God, your sanctification; that is, that you abstain from sexual immorality; 4 that each of you know how to possess his own vessel in sanctification and honor, 5 not in lustful passion, like the Gentiles who do not know God; 6 and that no man transgress and defraud his brother in the matter because the Lord is the avenger in all these things, just as we also told you before and solemnly warned you.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July  11,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3274800"/>
            <a:ext cx="6113721" cy="1446550"/>
          </a:xfrm>
          <a:prstGeom prst="rect">
            <a:avLst/>
          </a:prstGeom>
          <a:noFill/>
        </p:spPr>
        <p:txBody>
          <a:bodyPr wrap="square" rtlCol="0">
            <a:spAutoFit/>
          </a:bodyPr>
          <a:lstStyle/>
          <a:p>
            <a:pPr algn="ctr"/>
            <a:r>
              <a:rPr lang="en-US" sz="3200" dirty="0"/>
              <a:t>Striving Toward Sanctification</a:t>
            </a:r>
          </a:p>
          <a:p>
            <a:pPr algn="ctr"/>
            <a:r>
              <a:rPr lang="en-US" sz="2800" i="1" dirty="0"/>
              <a:t>1 Thessalonians 4:9-12 </a:t>
            </a:r>
          </a:p>
          <a:p>
            <a:pPr algn="ctr"/>
            <a:r>
              <a:rPr lang="en-US" sz="2800" i="1" dirty="0"/>
              <a:t>(Part 3 – Our Purpose)</a:t>
            </a:r>
          </a:p>
        </p:txBody>
      </p:sp>
    </p:spTree>
    <p:extLst>
      <p:ext uri="{BB962C8B-B14F-4D97-AF65-F5344CB8AC3E}">
        <p14:creationId xmlns:p14="http://schemas.microsoft.com/office/powerpoint/2010/main" val="138497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4:7-12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869282"/>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7 For God has not called us for the purpose of impurity, but in sanctification. 8 So, he who rejects this is not rejecting man but the God who gives His Holy Spirit to you. 9 Now as to the love of the brethren, you have no need for anyone to write to you, for you yourselves are taught by God to love one another; 10 for indeed you do practice it toward all the brethren who are in all Macedonia. But we urge you, brethren, to excel still more, 11 and to make it your ambition to lead a quiet life and attend to your own business and work with your hands, just as we commanded you, 12 so that you will behave properly toward outsiders and not be in any need.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82857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241768"/>
          </a:xfrm>
          <a:prstGeom prst="rect">
            <a:avLst/>
          </a:prstGeom>
          <a:noFill/>
        </p:spPr>
        <p:txBody>
          <a:bodyPr wrap="square" rtlCol="0">
            <a:spAutoFit/>
          </a:bodyPr>
          <a:lstStyle/>
          <a:p>
            <a:pPr marL="0" marR="0" algn="just">
              <a:lnSpc>
                <a:spcPct val="97000"/>
              </a:lnSpc>
              <a:spcBef>
                <a:spcPts val="0"/>
              </a:spcBef>
              <a:spcAft>
                <a:spcPts val="0"/>
              </a:spcAft>
            </a:pPr>
            <a:r>
              <a:rPr lang="en-US" sz="4800" i="1" dirty="0">
                <a:effectLst/>
                <a:latin typeface="Calibri" panose="020F0502020204030204" pitchFamily="34" charset="0"/>
                <a:ea typeface="Times New Roman" panose="02020603050405020304" pitchFamily="18" charset="0"/>
                <a:cs typeface="Calibri" panose="020F0502020204030204" pitchFamily="34" charset="0"/>
              </a:rPr>
              <a:t>For this is the will of God, your sanctification; that is, that you abstain from sexual immorality</a:t>
            </a:r>
            <a:endParaRPr lang="en-US" sz="4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62875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200" b="1" cap="none" dirty="0">
                <a:solidFill>
                  <a:srgbClr val="92D050"/>
                </a:solidFill>
              </a:rPr>
              <a:t>I.   Believers are to edify one another in love </a:t>
            </a:r>
            <a:r>
              <a:rPr lang="en-US" sz="3200" b="1" cap="none" baseline="30000" dirty="0">
                <a:solidFill>
                  <a:srgbClr val="92D050"/>
                </a:solidFill>
              </a:rPr>
              <a:t>(4:9-10)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23330"/>
          </a:xfrm>
          <a:prstGeom prst="rect">
            <a:avLst/>
          </a:prstGeom>
          <a:noFill/>
        </p:spPr>
        <p:txBody>
          <a:bodyPr wrap="square" rtlCol="0">
            <a:spAutoFit/>
          </a:bodyPr>
          <a:lstStyle/>
          <a:p>
            <a:pPr marL="0" marR="0" algn="just">
              <a:spcBef>
                <a:spcPts val="0"/>
              </a:spcBef>
              <a:spcAft>
                <a:spcPts val="0"/>
              </a:spcAft>
            </a:pPr>
            <a:r>
              <a:rPr lang="en-US" sz="1800" i="1" dirty="0">
                <a:effectLst/>
                <a:ea typeface="Times New Roman" panose="02020603050405020304" pitchFamily="18" charset="0"/>
              </a:rPr>
              <a:t>9 Now as to the love of the brethren, you have no need for anyone to write to you, for you yourselves are taught by God to love one another; 10 for indeed you do practice it toward all the brethren who are in all Macedonia. But we urge you, brethren to excel still more…</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860462"/>
            <a:ext cx="11590636" cy="4154984"/>
          </a:xfrm>
          <a:prstGeom prst="rect">
            <a:avLst/>
          </a:prstGeom>
          <a:noFill/>
        </p:spPr>
        <p:txBody>
          <a:bodyPr wrap="square" rtlCol="0">
            <a:spAutoFit/>
          </a:bodyPr>
          <a:lstStyle/>
          <a:p>
            <a:pPr marL="457200" marR="0" lvl="0" indent="-457200" algn="just">
              <a:spcBef>
                <a:spcPts val="0"/>
              </a:spcBef>
              <a:spcAft>
                <a:spcPts val="0"/>
              </a:spcAft>
              <a:buAutoNum type="alphaUcPeriod"/>
            </a:pPr>
            <a:r>
              <a:rPr lang="en-US" sz="2400" b="1" dirty="0">
                <a:effectLst/>
                <a:latin typeface="Arial" panose="020B0604020202020204" pitchFamily="34" charset="0"/>
                <a:ea typeface="Calibri" panose="020F0502020204030204" pitchFamily="34" charset="0"/>
                <a:cs typeface="Times New Roman" panose="02020603050405020304" pitchFamily="18" charset="0"/>
              </a:rPr>
              <a:t>The explanation of “love” (9)</a:t>
            </a:r>
          </a:p>
          <a:p>
            <a:pPr marR="0" lvl="0" algn="just">
              <a:spcBef>
                <a:spcPts val="0"/>
              </a:spcBef>
              <a:spcAft>
                <a:spcPts val="0"/>
              </a:spcAft>
            </a:pPr>
            <a:endParaRPr lang="en-US" sz="2000" b="1"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000" dirty="0">
                <a:ea typeface="Calibri" panose="020F0502020204030204" pitchFamily="34" charset="0"/>
                <a:cs typeface="Times New Roman" panose="02020603050405020304" pitchFamily="18" charset="0"/>
              </a:rPr>
              <a:t>“</a:t>
            </a:r>
            <a:r>
              <a:rPr lang="en-US" sz="2000" b="1" dirty="0" err="1">
                <a:ea typeface="Calibri" panose="020F0502020204030204" pitchFamily="34" charset="0"/>
                <a:cs typeface="Times New Roman" panose="02020603050405020304" pitchFamily="18" charset="0"/>
              </a:rPr>
              <a:t>phileo</a:t>
            </a:r>
            <a:r>
              <a:rPr lang="en-US" sz="2000" dirty="0">
                <a:ea typeface="Calibri" panose="020F0502020204030204" pitchFamily="34" charset="0"/>
                <a:cs typeface="Times New Roman" panose="02020603050405020304" pitchFamily="18" charset="0"/>
              </a:rPr>
              <a:t>” (verb) - </a:t>
            </a:r>
            <a:r>
              <a:rPr lang="en-US" sz="2000" i="1" dirty="0"/>
              <a:t>the expressing of a brotherly or mutually interactive love based upon association</a:t>
            </a:r>
            <a:r>
              <a:rPr lang="en-US" sz="2000" dirty="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Wingdings" panose="05000000000000000000" pitchFamily="2" charset="2"/>
              <a:buChar char="§"/>
            </a:pPr>
            <a:r>
              <a:rPr lang="en-US" sz="2000" dirty="0">
                <a:ea typeface="Calibri" panose="020F0502020204030204" pitchFamily="34" charset="0"/>
                <a:cs typeface="Arial" panose="020B0604020202020204" pitchFamily="34" charset="0"/>
              </a:rPr>
              <a:t>“</a:t>
            </a:r>
            <a:r>
              <a:rPr lang="en-US" sz="2000" b="1" dirty="0" err="1">
                <a:ea typeface="Calibri" panose="020F0502020204030204" pitchFamily="34" charset="0"/>
                <a:cs typeface="Arial" panose="020B0604020202020204" pitchFamily="34" charset="0"/>
              </a:rPr>
              <a:t>agapao</a:t>
            </a:r>
            <a:r>
              <a:rPr lang="en-US" sz="2000" dirty="0">
                <a:ea typeface="Calibri" panose="020F0502020204030204" pitchFamily="34" charset="0"/>
                <a:cs typeface="Arial" panose="020B0604020202020204" pitchFamily="34" charset="0"/>
              </a:rPr>
              <a:t>” (verb) - </a:t>
            </a:r>
            <a:r>
              <a:rPr lang="en-US" sz="2000" i="1" dirty="0"/>
              <a:t>the expressing of a committed and determined affection, care, and compassion for another independent of response, or lack of response.</a:t>
            </a:r>
          </a:p>
          <a:p>
            <a:pPr marL="342900" marR="0" lvl="0" indent="-342900" algn="just">
              <a:spcBef>
                <a:spcPts val="0"/>
              </a:spcBef>
              <a:spcAft>
                <a:spcPts val="0"/>
              </a:spcAft>
              <a:buFont typeface="Wingdings" panose="05000000000000000000" pitchFamily="2" charset="2"/>
              <a:buChar char="§"/>
            </a:pPr>
            <a:r>
              <a:rPr lang="en-US" sz="2000" dirty="0">
                <a:effectLst/>
                <a:ea typeface="Calibri" panose="020F0502020204030204" pitchFamily="34" charset="0"/>
                <a:cs typeface="Arial" panose="020B0604020202020204" pitchFamily="34" charset="0"/>
              </a:rPr>
              <a:t>“</a:t>
            </a:r>
            <a:r>
              <a:rPr lang="en-US" sz="2000" b="1" dirty="0">
                <a:effectLst/>
                <a:ea typeface="Calibri" panose="020F0502020204030204" pitchFamily="34" charset="0"/>
                <a:cs typeface="Arial" panose="020B0604020202020204" pitchFamily="34" charset="0"/>
              </a:rPr>
              <a:t>agape</a:t>
            </a:r>
            <a:r>
              <a:rPr lang="en-US" sz="2000" dirty="0">
                <a:effectLst/>
                <a:ea typeface="Calibri" panose="020F0502020204030204" pitchFamily="34" charset="0"/>
                <a:cs typeface="Arial" panose="020B0604020202020204" pitchFamily="34" charset="0"/>
              </a:rPr>
              <a:t>” (noun) - </a:t>
            </a:r>
            <a:r>
              <a:rPr lang="en-US" sz="2000" i="1" dirty="0"/>
              <a:t>an unconditional act of the will and resolve of the heart that seeks the highest good for another, regardless of the cost, and all to the glory of God.</a:t>
            </a:r>
            <a:r>
              <a:rPr lang="en-US" sz="2000" dirty="0"/>
              <a:t> </a:t>
            </a:r>
          </a:p>
          <a:p>
            <a:pPr marL="342900" marR="0" lvl="0" indent="-342900" algn="just">
              <a:spcBef>
                <a:spcPts val="0"/>
              </a:spcBef>
              <a:spcAft>
                <a:spcPts val="0"/>
              </a:spcAft>
              <a:buFont typeface="Wingdings" panose="05000000000000000000" pitchFamily="2" charset="2"/>
              <a:buChar char="§"/>
            </a:pPr>
            <a:r>
              <a:rPr lang="en-US" sz="2000" dirty="0">
                <a:effectLst/>
                <a:ea typeface="Calibri" panose="020F0502020204030204" pitchFamily="34" charset="0"/>
                <a:cs typeface="Arial" panose="020B0604020202020204" pitchFamily="34" charset="0"/>
              </a:rPr>
              <a:t>“</a:t>
            </a:r>
            <a:r>
              <a:rPr lang="en-US" sz="2000" b="1" dirty="0" err="1">
                <a:effectLst/>
                <a:ea typeface="Calibri" panose="020F0502020204030204" pitchFamily="34" charset="0"/>
                <a:cs typeface="Arial" panose="020B0604020202020204" pitchFamily="34" charset="0"/>
              </a:rPr>
              <a:t>philos</a:t>
            </a:r>
            <a:r>
              <a:rPr lang="en-US" sz="2000" dirty="0">
                <a:effectLst/>
                <a:ea typeface="Calibri" panose="020F0502020204030204" pitchFamily="34" charset="0"/>
                <a:cs typeface="Arial" panose="020B0604020202020204" pitchFamily="34" charset="0"/>
              </a:rPr>
              <a:t>” (noun) - </a:t>
            </a:r>
            <a:r>
              <a:rPr lang="en-US" sz="2000" i="1" dirty="0"/>
              <a:t>a deep affection that manifests itself in mutually interactive and beneficial attitudes and actions for one another (i.e. brotherly, neighborly, friendly)</a:t>
            </a:r>
          </a:p>
          <a:p>
            <a:pPr marR="0" lvl="0" algn="just">
              <a:spcBef>
                <a:spcPts val="0"/>
              </a:spcBef>
              <a:spcAft>
                <a:spcPts val="0"/>
              </a:spcAft>
            </a:pPr>
            <a:endParaRPr lang="en-US" sz="2000" i="1" dirty="0">
              <a:effectLst/>
              <a:ea typeface="Calibri" panose="020F0502020204030204" pitchFamily="34" charset="0"/>
              <a:cs typeface="Arial" panose="020B0604020202020204" pitchFamily="34" charset="0"/>
            </a:endParaRPr>
          </a:p>
          <a:p>
            <a:pPr marR="0" lvl="0" algn="just">
              <a:spcBef>
                <a:spcPts val="0"/>
              </a:spcBef>
              <a:spcAft>
                <a:spcPts val="0"/>
              </a:spcAft>
            </a:pPr>
            <a:r>
              <a:rPr lang="en-US" sz="2000" i="1" dirty="0">
                <a:ea typeface="Calibri" panose="020F0502020204030204" pitchFamily="34" charset="0"/>
                <a:cs typeface="Arial" panose="020B0604020202020204" pitchFamily="34" charset="0"/>
              </a:rPr>
              <a:t>John 3:35; 10:17 – The Father “loves” [</a:t>
            </a:r>
            <a:r>
              <a:rPr lang="en-US" sz="2000" i="1" dirty="0" err="1">
                <a:ea typeface="Calibri" panose="020F0502020204030204" pitchFamily="34" charset="0"/>
                <a:cs typeface="Arial" panose="020B0604020202020204" pitchFamily="34" charset="0"/>
              </a:rPr>
              <a:t>agapao</a:t>
            </a:r>
            <a:r>
              <a:rPr lang="en-US" sz="2000" i="1" dirty="0">
                <a:ea typeface="Calibri" panose="020F0502020204030204" pitchFamily="34" charset="0"/>
                <a:cs typeface="Arial" panose="020B0604020202020204" pitchFamily="34" charset="0"/>
              </a:rPr>
              <a:t>] the Son</a:t>
            </a:r>
          </a:p>
          <a:p>
            <a:pPr marR="0" lvl="0" algn="just">
              <a:spcBef>
                <a:spcPts val="0"/>
              </a:spcBef>
              <a:spcAft>
                <a:spcPts val="0"/>
              </a:spcAft>
            </a:pPr>
            <a:r>
              <a:rPr lang="en-US" sz="2000" i="1" dirty="0">
                <a:effectLst/>
                <a:ea typeface="Calibri" panose="020F0502020204030204" pitchFamily="34" charset="0"/>
                <a:cs typeface="Arial" panose="020B0604020202020204" pitchFamily="34" charset="0"/>
              </a:rPr>
              <a:t>John 5:20 – The Father “loves” [</a:t>
            </a:r>
            <a:r>
              <a:rPr lang="en-US" sz="2000" i="1" dirty="0" err="1">
                <a:effectLst/>
                <a:ea typeface="Calibri" panose="020F0502020204030204" pitchFamily="34" charset="0"/>
                <a:cs typeface="Arial" panose="020B0604020202020204" pitchFamily="34" charset="0"/>
              </a:rPr>
              <a:t>phileo</a:t>
            </a:r>
            <a:r>
              <a:rPr lang="en-US" sz="2000" i="1" dirty="0">
                <a:effectLst/>
                <a:ea typeface="Calibri" panose="020F0502020204030204" pitchFamily="34" charset="0"/>
                <a:cs typeface="Arial" panose="020B0604020202020204" pitchFamily="34" charset="0"/>
              </a:rPr>
              <a:t>] the Son</a:t>
            </a:r>
            <a:endParaRPr lang="en-US" sz="2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21957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75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75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75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75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1750"/>
                                        <p:tgtEl>
                                          <p:spTgt spid="4">
                                            <p:txEl>
                                              <p:pRg st="7" end="7"/>
                                            </p:txEl>
                                          </p:spTgt>
                                        </p:tgtEl>
                                      </p:cBhvr>
                                    </p:animEffect>
                                  </p:childTnLst>
                                </p:cTn>
                              </p:par>
                            </p:childTnLst>
                          </p:cTn>
                        </p:par>
                        <p:par>
                          <p:cTn id="33" fill="hold">
                            <p:stCondLst>
                              <p:cond delay="1750"/>
                            </p:stCondLst>
                            <p:childTnLst>
                              <p:par>
                                <p:cTn id="34" presetID="10" presetClass="entr" presetSubtype="0" fill="hold" grpId="0" nodeType="afterEffect">
                                  <p:stCondLst>
                                    <p:cond delay="175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175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241896"/>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9 Now as to the love of the brethren </a:t>
            </a:r>
            <a:r>
              <a:rPr lang="en-US" sz="3600" i="1" baseline="30000" dirty="0">
                <a:latin typeface="Calibri" panose="020F0502020204030204" pitchFamily="34" charset="0"/>
                <a:ea typeface="Times New Roman" panose="02020603050405020304" pitchFamily="18" charset="0"/>
                <a:cs typeface="Calibri" panose="020F0502020204030204" pitchFamily="34" charset="0"/>
              </a:rPr>
              <a:t>(</a:t>
            </a:r>
            <a:r>
              <a:rPr lang="en-US" sz="3600" i="1" baseline="30000" dirty="0" err="1">
                <a:effectLst/>
                <a:latin typeface="Calibri" panose="020F0502020204030204" pitchFamily="34" charset="0"/>
                <a:ea typeface="Times New Roman" panose="02020603050405020304" pitchFamily="18" charset="0"/>
                <a:cs typeface="Calibri" panose="020F0502020204030204" pitchFamily="34" charset="0"/>
              </a:rPr>
              <a:t>philadelpias</a:t>
            </a:r>
            <a:r>
              <a:rPr lang="en-US" sz="3600" i="1" baseline="30000" dirty="0">
                <a:effectLst/>
                <a:latin typeface="Calibri" panose="020F0502020204030204" pitchFamily="34" charset="0"/>
                <a:ea typeface="Times New Roman" panose="02020603050405020304" pitchFamily="18" charset="0"/>
                <a:cs typeface="Calibri" panose="020F0502020204030204" pitchFamily="34" charset="0"/>
              </a:rPr>
              <a:t> – from “</a:t>
            </a:r>
            <a:r>
              <a:rPr lang="en-US" sz="3600" i="1" baseline="30000" dirty="0" err="1">
                <a:effectLst/>
                <a:latin typeface="Calibri" panose="020F0502020204030204" pitchFamily="34" charset="0"/>
                <a:ea typeface="Times New Roman" panose="02020603050405020304" pitchFamily="18" charset="0"/>
                <a:cs typeface="Calibri" panose="020F0502020204030204" pitchFamily="34" charset="0"/>
              </a:rPr>
              <a:t>philos</a:t>
            </a:r>
            <a:r>
              <a:rPr lang="en-US" sz="3600" i="1" baseline="30000" dirty="0">
                <a:effectLst/>
                <a:latin typeface="Calibri" panose="020F0502020204030204" pitchFamily="34" charset="0"/>
                <a:ea typeface="Times New Roman" panose="02020603050405020304" pitchFamily="18" charset="0"/>
                <a:cs typeface="Calibri" panose="020F0502020204030204" pitchFamily="34" charset="0"/>
              </a:rPr>
              <a:t> [friendly, mutual affection] and </a:t>
            </a:r>
            <a:r>
              <a:rPr lang="en-US" sz="3600" i="1" baseline="30000" dirty="0" err="1">
                <a:effectLst/>
                <a:latin typeface="Calibri" panose="020F0502020204030204" pitchFamily="34" charset="0"/>
                <a:ea typeface="Times New Roman" panose="02020603050405020304" pitchFamily="18" charset="0"/>
                <a:cs typeface="Calibri" panose="020F0502020204030204" pitchFamily="34" charset="0"/>
              </a:rPr>
              <a:t>adelphias</a:t>
            </a:r>
            <a:r>
              <a:rPr lang="en-US" sz="3600" i="1" baseline="30000" dirty="0">
                <a:effectLst/>
                <a:latin typeface="Calibri" panose="020F0502020204030204" pitchFamily="34" charset="0"/>
                <a:ea typeface="Times New Roman" panose="02020603050405020304" pitchFamily="18" charset="0"/>
                <a:cs typeface="Calibri" panose="020F0502020204030204" pitchFamily="34" charset="0"/>
              </a:rPr>
              <a:t> [brothers</a:t>
            </a:r>
            <a:r>
              <a:rPr lang="en-US" sz="3600" i="1" baseline="30000" dirty="0">
                <a:latin typeface="Calibri" panose="020F0502020204030204" pitchFamily="34" charset="0"/>
                <a:ea typeface="Times New Roman" panose="02020603050405020304" pitchFamily="18" charset="0"/>
                <a:cs typeface="Calibri" panose="020F0502020204030204" pitchFamily="34" charset="0"/>
              </a:rPr>
              <a:t>])</a:t>
            </a:r>
            <a:r>
              <a:rPr lang="en-US" sz="3600" i="1" dirty="0">
                <a:effectLst/>
                <a:latin typeface="Calibri" panose="020F0502020204030204" pitchFamily="34" charset="0"/>
                <a:ea typeface="Times New Roman" panose="02020603050405020304" pitchFamily="18" charset="0"/>
                <a:cs typeface="Calibri" panose="020F0502020204030204" pitchFamily="34" charset="0"/>
              </a:rPr>
              <a:t>, you have no need for anyone to write to you, for you yourselves are taught by God to love </a:t>
            </a:r>
            <a:r>
              <a:rPr lang="en-US" sz="3600" i="1" baseline="30000" dirty="0">
                <a:latin typeface="Calibri" panose="020F0502020204030204" pitchFamily="34" charset="0"/>
                <a:ea typeface="Times New Roman" panose="02020603050405020304" pitchFamily="18" charset="0"/>
                <a:cs typeface="Calibri" panose="020F0502020204030204" pitchFamily="34" charset="0"/>
              </a:rPr>
              <a:t>(</a:t>
            </a:r>
            <a:r>
              <a:rPr lang="en-US" sz="3600" i="1" baseline="30000" dirty="0" err="1">
                <a:latin typeface="Calibri" panose="020F0502020204030204" pitchFamily="34" charset="0"/>
                <a:ea typeface="Times New Roman" panose="02020603050405020304" pitchFamily="18" charset="0"/>
                <a:cs typeface="Calibri" panose="020F0502020204030204" pitchFamily="34" charset="0"/>
              </a:rPr>
              <a:t>a</a:t>
            </a:r>
            <a:r>
              <a:rPr lang="en-US" sz="3600" i="1" baseline="30000" dirty="0" err="1">
                <a:effectLst/>
                <a:latin typeface="Calibri" panose="020F0502020204030204" pitchFamily="34" charset="0"/>
                <a:ea typeface="Times New Roman" panose="02020603050405020304" pitchFamily="18" charset="0"/>
                <a:cs typeface="Calibri" panose="020F0502020204030204" pitchFamily="34" charset="0"/>
              </a:rPr>
              <a:t>gapao</a:t>
            </a:r>
            <a:r>
              <a:rPr lang="en-US" sz="3600" i="1" baseline="30000" dirty="0">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a:effectLst/>
                <a:latin typeface="Calibri" panose="020F0502020204030204" pitchFamily="34" charset="0"/>
                <a:ea typeface="Times New Roman" panose="02020603050405020304" pitchFamily="18" charset="0"/>
                <a:cs typeface="Calibri" panose="020F0502020204030204" pitchFamily="34" charset="0"/>
              </a:rPr>
              <a:t>one another</a:t>
            </a:r>
            <a:r>
              <a:rPr lang="en-US" sz="3600" i="1" dirty="0">
                <a:latin typeface="Calibri" panose="020F0502020204030204" pitchFamily="34" charset="0"/>
                <a:ea typeface="Times New Roman" panose="02020603050405020304" pitchFamily="18" charset="0"/>
                <a:cs typeface="Calibri" panose="020F0502020204030204" pitchFamily="34" charset="0"/>
              </a:rPr>
              <a:t>…</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95091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6:45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It is written in the prophets, 'AND THEY SHALL ALL BE TAUGHT OF GOD.' Everyone who has heard and learned from the Father, comes to Me.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43530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13:34-35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34 A new commandment I give to you, that you </a:t>
            </a:r>
            <a:r>
              <a:rPr lang="en-US" sz="3600" i="1" u="sng" dirty="0">
                <a:effectLst/>
                <a:latin typeface="Calibri" panose="020F0502020204030204" pitchFamily="34" charset="0"/>
                <a:ea typeface="Calibri" panose="020F0502020204030204" pitchFamily="34" charset="0"/>
                <a:cs typeface="Calibri" panose="020F0502020204030204" pitchFamily="34" charset="0"/>
              </a:rPr>
              <a:t>love one another</a:t>
            </a:r>
            <a:r>
              <a:rPr lang="en-US" sz="3600" i="1" dirty="0">
                <a:effectLst/>
                <a:latin typeface="Calibri" panose="020F0502020204030204" pitchFamily="34" charset="0"/>
                <a:ea typeface="Calibri" panose="020F0502020204030204" pitchFamily="34" charset="0"/>
                <a:cs typeface="Calibri" panose="020F0502020204030204" pitchFamily="34" charset="0"/>
              </a:rPr>
              <a:t>, even as I have loved you, that you also </a:t>
            </a:r>
            <a:r>
              <a:rPr lang="en-US" sz="3600" i="1" u="sng" dirty="0">
                <a:effectLst/>
                <a:latin typeface="Calibri" panose="020F0502020204030204" pitchFamily="34" charset="0"/>
                <a:ea typeface="Calibri" panose="020F0502020204030204" pitchFamily="34" charset="0"/>
                <a:cs typeface="Calibri" panose="020F0502020204030204" pitchFamily="34" charset="0"/>
              </a:rPr>
              <a:t>love one another</a:t>
            </a:r>
            <a:r>
              <a:rPr lang="en-US" sz="3600" i="1" dirty="0">
                <a:effectLst/>
                <a:latin typeface="Calibri" panose="020F0502020204030204" pitchFamily="34" charset="0"/>
                <a:ea typeface="Calibri" panose="020F0502020204030204" pitchFamily="34" charset="0"/>
                <a:cs typeface="Calibri" panose="020F0502020204030204" pitchFamily="34" charset="0"/>
              </a:rPr>
              <a:t>. 35 By this all men will know that you are My disciples, if you have </a:t>
            </a:r>
            <a:r>
              <a:rPr lang="en-US" sz="3600" i="1" u="sng" dirty="0">
                <a:effectLst/>
                <a:latin typeface="Calibri" panose="020F0502020204030204" pitchFamily="34" charset="0"/>
                <a:ea typeface="Calibri" panose="020F0502020204030204" pitchFamily="34" charset="0"/>
                <a:cs typeface="Calibri" panose="020F0502020204030204" pitchFamily="34" charset="0"/>
              </a:rPr>
              <a:t>love for one another</a:t>
            </a:r>
            <a:r>
              <a:rPr lang="en-US" sz="3600" i="1" dirty="0">
                <a:effectLst/>
                <a:latin typeface="Calibri" panose="020F0502020204030204" pitchFamily="34" charset="0"/>
                <a:ea typeface="Calibri" panose="020F0502020204030204" pitchFamily="34" charset="0"/>
                <a:cs typeface="Calibri" panose="020F0502020204030204" pitchFamily="34"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53566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200" b="1" cap="none" dirty="0">
                <a:solidFill>
                  <a:srgbClr val="92D050"/>
                </a:solidFill>
              </a:rPr>
              <a:t>I.   Believers are to edify one another in love </a:t>
            </a:r>
            <a:r>
              <a:rPr lang="en-US" sz="3200" b="1" cap="none" baseline="30000" dirty="0">
                <a:solidFill>
                  <a:srgbClr val="92D050"/>
                </a:solidFill>
              </a:rPr>
              <a:t>(4:9-10)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23330"/>
          </a:xfrm>
          <a:prstGeom prst="rect">
            <a:avLst/>
          </a:prstGeom>
          <a:noFill/>
        </p:spPr>
        <p:txBody>
          <a:bodyPr wrap="square" rtlCol="0">
            <a:spAutoFit/>
          </a:bodyPr>
          <a:lstStyle/>
          <a:p>
            <a:pPr marL="0" marR="0" algn="just">
              <a:spcBef>
                <a:spcPts val="0"/>
              </a:spcBef>
              <a:spcAft>
                <a:spcPts val="0"/>
              </a:spcAft>
            </a:pPr>
            <a:r>
              <a:rPr lang="en-US" sz="1800" i="1" dirty="0">
                <a:effectLst/>
                <a:ea typeface="Times New Roman" panose="02020603050405020304" pitchFamily="18" charset="0"/>
              </a:rPr>
              <a:t>9 Now as to the love of the brethren, you have no need for anyone to write to you, for you yourselves are taught by God to love one another; 10 for indeed you do practice it toward all the brethren who are in all Macedonia. But we urge you, brethren to excel still more…</a:t>
            </a:r>
            <a:endParaRPr lang="en-US"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860462"/>
            <a:ext cx="11590636" cy="1200329"/>
          </a:xfrm>
          <a:prstGeom prst="rect">
            <a:avLst/>
          </a:prstGeom>
          <a:noFill/>
        </p:spPr>
        <p:txBody>
          <a:bodyPr wrap="square" rtlCol="0">
            <a:spAutoFit/>
          </a:bodyPr>
          <a:lstStyle/>
          <a:p>
            <a:pPr marL="457200" marR="0" lvl="0" indent="-457200" algn="just">
              <a:spcBef>
                <a:spcPts val="0"/>
              </a:spcBef>
              <a:spcAft>
                <a:spcPts val="0"/>
              </a:spcAft>
              <a:buAutoNum type="alphaUcPeriod"/>
            </a:pPr>
            <a:r>
              <a:rPr lang="en-US" sz="2400" b="1" dirty="0">
                <a:effectLst/>
                <a:latin typeface="Arial" panose="020B0604020202020204" pitchFamily="34" charset="0"/>
                <a:ea typeface="Calibri" panose="020F0502020204030204" pitchFamily="34" charset="0"/>
                <a:cs typeface="Times New Roman" panose="02020603050405020304" pitchFamily="18" charset="0"/>
              </a:rPr>
              <a:t>The explanation of love (9)</a:t>
            </a:r>
          </a:p>
          <a:p>
            <a:pPr marL="457200" marR="0" lvl="0" indent="-457200" algn="just">
              <a:spcBef>
                <a:spcPts val="0"/>
              </a:spcBef>
              <a:spcAft>
                <a:spcPts val="0"/>
              </a:spcAft>
              <a:buAutoNum type="alphaUcPeriod"/>
            </a:pPr>
            <a:r>
              <a:rPr lang="en-US" sz="2400" b="1" dirty="0">
                <a:latin typeface="Arial" panose="020B0604020202020204" pitchFamily="34" charset="0"/>
                <a:ea typeface="Calibri" panose="020F0502020204030204" pitchFamily="34" charset="0"/>
                <a:cs typeface="Times New Roman" panose="02020603050405020304" pitchFamily="18" charset="0"/>
              </a:rPr>
              <a:t>The extent of love (10)</a:t>
            </a:r>
          </a:p>
          <a:p>
            <a:pPr marR="0" lvl="0" algn="just">
              <a:spcBef>
                <a:spcPts val="0"/>
              </a:spcBef>
              <a:spcAft>
                <a:spcPts val="0"/>
              </a:spcAft>
            </a:pPr>
            <a:r>
              <a:rPr lang="en-US" sz="2400" i="1" dirty="0">
                <a:effectLst/>
                <a:latin typeface="Arial" panose="020B0604020202020204" pitchFamily="34" charset="0"/>
                <a:ea typeface="Calibri" panose="020F0502020204030204" pitchFamily="34" charset="0"/>
                <a:cs typeface="Times New Roman" panose="02020603050405020304" pitchFamily="18" charset="0"/>
              </a:rPr>
              <a:t>	</a:t>
            </a:r>
            <a:r>
              <a:rPr lang="en-US" sz="2400" i="1" dirty="0">
                <a:latin typeface="Arial" panose="020B0604020202020204" pitchFamily="34" charset="0"/>
                <a:ea typeface="Calibri" panose="020F0502020204030204" pitchFamily="34" charset="0"/>
                <a:cs typeface="Times New Roman" panose="02020603050405020304" pitchFamily="18" charset="0"/>
              </a:rPr>
              <a:t>-It is the broad practice of believer’s life</a:t>
            </a:r>
            <a:endParaRPr lang="en-US" sz="2400" i="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33184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17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11747</TotalTime>
  <Words>1445</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webma</cp:lastModifiedBy>
  <cp:revision>278</cp:revision>
  <cp:lastPrinted>2020-05-22T15:03:41Z</cp:lastPrinted>
  <dcterms:created xsi:type="dcterms:W3CDTF">2019-06-22T19:37:39Z</dcterms:created>
  <dcterms:modified xsi:type="dcterms:W3CDTF">2021-07-11T15:46:48Z</dcterms:modified>
</cp:coreProperties>
</file>